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  <p:sldId id="264" r:id="rId10"/>
    <p:sldId id="265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701E69C-1E0B-4A21-90F3-2EC93584389A}">
          <p14:sldIdLst>
            <p14:sldId id="256"/>
            <p14:sldId id="257"/>
            <p14:sldId id="258"/>
            <p14:sldId id="259"/>
            <p14:sldId id="263"/>
          </p14:sldIdLst>
        </p14:section>
        <p14:section name="Untitled Section" id="{224AA20F-DA8F-49DC-AF69-12EBD7D11236}">
          <p14:sldIdLst>
            <p14:sldId id="260"/>
            <p14:sldId id="261"/>
            <p14:sldId id="262"/>
            <p14:sldId id="264"/>
            <p14:sldId id="265"/>
            <p14:sldId id="267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vach Nalliah" initials="IN" lastIdx="1" clrIdx="0">
    <p:extLst>
      <p:ext uri="{19B8F6BF-5375-455C-9EA6-DF929625EA0E}">
        <p15:presenceInfo xmlns:p15="http://schemas.microsoft.com/office/powerpoint/2012/main" userId="6618e18eca606ae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12T12:42:38.356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4/12/2021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IvaTutis/Space-Vaders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openxmlformats.org/officeDocument/2006/relationships/comments" Target="../comments/commen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176B0-0E92-43F1-9E41-3ED2A680B5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449148"/>
            <a:ext cx="10572000" cy="1837392"/>
          </a:xfrm>
        </p:spPr>
        <p:txBody>
          <a:bodyPr/>
          <a:lstStyle/>
          <a:p>
            <a:pPr algn="ctr"/>
            <a:r>
              <a:rPr lang="hr-HR" dirty="0">
                <a:solidFill>
                  <a:schemeClr val="tx2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Space Vaders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C72D3D-FFED-4132-B226-EE32FB142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562201"/>
            <a:ext cx="10572000" cy="434974"/>
          </a:xfrm>
        </p:spPr>
        <p:txBody>
          <a:bodyPr/>
          <a:lstStyle/>
          <a:p>
            <a:pPr algn="r"/>
            <a:r>
              <a:rPr lang="hr-HR" dirty="0">
                <a:solidFill>
                  <a:schemeClr val="tx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Autor: Iva Tutiš</a:t>
            </a:r>
          </a:p>
        </p:txBody>
      </p:sp>
    </p:spTree>
    <p:extLst>
      <p:ext uri="{BB962C8B-B14F-4D97-AF65-F5344CB8AC3E}">
        <p14:creationId xmlns:p14="http://schemas.microsoft.com/office/powerpoint/2010/main" val="3436194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838AC06-462E-4915-8AF6-1F8C86C43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6D8385-73F4-46D6-B09F-826FB492A0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8893E7D7-8568-4417-9403-C2A84DF310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10766"/>
          <a:stretch/>
        </p:blipFill>
        <p:spPr>
          <a:xfrm>
            <a:off x="643467" y="643467"/>
            <a:ext cx="10905066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424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427DE0-5C58-47E2-9647-94A1B52AB2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9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1713E-D50D-441B-9808-7E5199A46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hr-HR" dirty="0">
                <a:solidFill>
                  <a:schemeClr val="tx2">
                    <a:lumMod val="50000"/>
                  </a:schemeClr>
                </a:solidFill>
              </a:rPr>
              <a:t>Hvala Vam </a:t>
            </a:r>
            <a:br>
              <a:rPr lang="hr-HR" dirty="0">
                <a:solidFill>
                  <a:schemeClr val="tx2">
                    <a:lumMod val="50000"/>
                  </a:schemeClr>
                </a:solidFill>
              </a:rPr>
            </a:br>
            <a:r>
              <a:rPr lang="hr-HR" dirty="0">
                <a:solidFill>
                  <a:schemeClr val="tx2">
                    <a:lumMod val="50000"/>
                  </a:schemeClr>
                </a:solidFill>
              </a:rPr>
              <a:t>na pažnji!</a:t>
            </a:r>
            <a:br>
              <a:rPr lang="hr-HR" dirty="0"/>
            </a:b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40624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AA14BE3-13EB-4C0A-B998-18F5D10CE0D9}"/>
              </a:ext>
            </a:extLst>
          </p:cNvPr>
          <p:cNvSpPr txBox="1"/>
          <p:nvPr/>
        </p:nvSpPr>
        <p:spPr>
          <a:xfrm>
            <a:off x="2372139" y="2428918"/>
            <a:ext cx="7447721" cy="2000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Agency FB" panose="020B0503020202020204" pitchFamily="34" charset="0"/>
                <a:ea typeface="DengXian" panose="02010600030101010101" pitchFamily="2" charset="-122"/>
                <a:cs typeface="Aharoni" panose="02010803020104030203" pitchFamily="2" charset="-79"/>
              </a:rPr>
              <a:t>Završni projekt za kolegij Multimedijski Sustavi (MMS)</a:t>
            </a:r>
            <a:endParaRPr lang="hr-HR" sz="14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Agency FB" panose="020B0503020202020204" pitchFamily="34" charset="0"/>
                <a:ea typeface="DengXian" panose="02010600030101010101" pitchFamily="2" charset="-122"/>
                <a:cs typeface="Aharoni" panose="02010803020104030203" pitchFamily="2" charset="-79"/>
              </a:rPr>
              <a:t> </a:t>
            </a:r>
            <a:endParaRPr lang="hr-HR" sz="14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Agency FB" panose="020B0503020202020204" pitchFamily="34" charset="0"/>
                <a:ea typeface="DengXian" panose="02010600030101010101" pitchFamily="2" charset="-122"/>
                <a:cs typeface="Aharoni" panose="02010803020104030203" pitchFamily="2" charset="-79"/>
              </a:rPr>
              <a:t>Školska godina: 2020./2021.</a:t>
            </a:r>
            <a:endParaRPr lang="hr-HR" sz="14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Agency FB" panose="020B0503020202020204" pitchFamily="34" charset="0"/>
                <a:ea typeface="DengXian" panose="02010600030101010101" pitchFamily="2" charset="-122"/>
                <a:cs typeface="Aharoni" panose="02010803020104030203" pitchFamily="2" charset="-79"/>
              </a:rPr>
              <a:t> </a:t>
            </a:r>
            <a:endParaRPr lang="hr-HR" sz="14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hr-HR" sz="2000" dirty="0">
                <a:effectLst/>
                <a:latin typeface="Agency FB" panose="020B0503020202020204" pitchFamily="34" charset="0"/>
                <a:ea typeface="DengXian" panose="02010600030101010101" pitchFamily="2" charset="-122"/>
                <a:cs typeface="Aharoni" panose="02010803020104030203" pitchFamily="2" charset="-79"/>
              </a:rPr>
              <a:t>Poveznica na projekt na Githubu: </a:t>
            </a:r>
            <a:r>
              <a:rPr lang="hr-HR" sz="2000" u="sng" dirty="0">
                <a:solidFill>
                  <a:srgbClr val="0563C1"/>
                </a:solidFill>
                <a:effectLst/>
                <a:latin typeface="Agency FB" panose="020B0503020202020204" pitchFamily="34" charset="0"/>
                <a:ea typeface="DengXian" panose="02010600030101010101" pitchFamily="2" charset="-122"/>
                <a:cs typeface="Aharoni" panose="02010803020104030203" pitchFamily="2" charset="-79"/>
                <a:hlinkClick r:id="rId2"/>
              </a:rPr>
              <a:t>https://github.com/IvaTutis/Space-Vaders</a:t>
            </a:r>
            <a:endParaRPr lang="hr-HR" sz="1400" dirty="0">
              <a:effectLst/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263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38DC3D-3E47-43C3-AACE-695A43FA2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Tomohiro Nishikado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49FD71D-1128-4490-97BB-EFAEB45B474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05627" y="2825839"/>
            <a:ext cx="4779964" cy="35849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0D63CE-669A-4A05-A577-DBBD6B5CD7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436" y="4119421"/>
            <a:ext cx="4397378" cy="2565137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A9F035B-CF04-4CE5-B42C-C4AD47487AB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5565774" y="2087165"/>
            <a:ext cx="3578225" cy="268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52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A8E15-3EF5-4831-A9FF-5CA4ACEA49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 rot="16200000">
            <a:off x="8862224" y="2692977"/>
            <a:ext cx="1921002" cy="4461459"/>
          </a:xfrm>
        </p:spPr>
        <p:txBody>
          <a:bodyPr/>
          <a:lstStyle/>
          <a:p>
            <a:pPr algn="r"/>
            <a:r>
              <a:rPr lang="hr-HR" dirty="0">
                <a:solidFill>
                  <a:schemeClr val="tx2">
                    <a:lumMod val="50000"/>
                  </a:schemeClr>
                </a:solidFill>
              </a:rPr>
              <a:t>Space Invaders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D8B263-4A3E-472E-AF2E-CC59DAC61585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2098782" y="483923"/>
            <a:ext cx="3819357" cy="5400285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04DFE65-4E43-48C5-9ABC-A31E7969E876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/>
          <a:stretch>
            <a:fillRect/>
          </a:stretch>
        </p:blipFill>
        <p:spPr>
          <a:xfrm>
            <a:off x="8257491" y="586170"/>
            <a:ext cx="3671454" cy="4200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21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D7B48A-0E82-41A3-8AFE-42815C4D6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sz="4800" dirty="0">
                <a:solidFill>
                  <a:schemeClr val="tx2">
                    <a:lumMod val="50000"/>
                  </a:schemeClr>
                </a:solidFill>
              </a:rPr>
              <a:t>Space Vaders</a:t>
            </a:r>
          </a:p>
        </p:txBody>
      </p:sp>
    </p:spTree>
    <p:extLst>
      <p:ext uri="{BB962C8B-B14F-4D97-AF65-F5344CB8AC3E}">
        <p14:creationId xmlns:p14="http://schemas.microsoft.com/office/powerpoint/2010/main" val="417084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>
            <a:extLst>
              <a:ext uri="{FF2B5EF4-FFF2-40B4-BE49-F238E27FC236}">
                <a16:creationId xmlns:a16="http://schemas.microsoft.com/office/drawing/2014/main" id="{C11DAA6D-DC59-484E-B3D4-532D08B5E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A5E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1E0EE507-7152-4DB9-AB28-B6C0FA6F5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 w="19050">
            <a:solidFill>
              <a:srgbClr val="FFFF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E87C90-F8DB-4353-9E33-98D92FF7C20B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3" r="1" b="18567"/>
          <a:stretch/>
        </p:blipFill>
        <p:spPr bwMode="auto">
          <a:xfrm>
            <a:off x="957072" y="964692"/>
            <a:ext cx="10277856" cy="49286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72291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C15120F-9461-475A-8AB7-D98BB53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ounded Rectangle 16">
            <a:extLst>
              <a:ext uri="{FF2B5EF4-FFF2-40B4-BE49-F238E27FC236}">
                <a16:creationId xmlns:a16="http://schemas.microsoft.com/office/drawing/2014/main" id="{4E2A27DE-9CC7-4140-A976-61BD00B4E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8" y="643466"/>
            <a:ext cx="10905066" cy="4592561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>
            <a:solidFill>
              <a:schemeClr val="accent1">
                <a:lumMod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1161FF7-1674-4F57-9A50-6F5E9165B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744" y="1820455"/>
            <a:ext cx="3109142" cy="223858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FE2B248-862C-4E79-9DFD-730626D5D7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10528" y="1110953"/>
            <a:ext cx="0" cy="35977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1C3898A9-FBE0-457A-8D8D-80873B4FD86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439" y="870620"/>
            <a:ext cx="5780542" cy="4133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1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62C194-33C8-4D09-BF2C-6FC7F58C1E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315" y="643467"/>
            <a:ext cx="810336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552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A01907A-BF04-440F-BA0D-49BC96273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B230F1-F502-414D-AC50-43E8C980FE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315" y="643467"/>
            <a:ext cx="8103369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00666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18</TotalTime>
  <Words>52</Words>
  <Application>Microsoft Office PowerPoint</Application>
  <PresentationFormat>Widescreen</PresentationFormat>
  <Paragraphs>11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Agency FB</vt:lpstr>
      <vt:lpstr>Calibri</vt:lpstr>
      <vt:lpstr>Century Gothic</vt:lpstr>
      <vt:lpstr>Wingdings 2</vt:lpstr>
      <vt:lpstr>Quotable</vt:lpstr>
      <vt:lpstr>Space Vaders</vt:lpstr>
      <vt:lpstr>PowerPoint Presentation</vt:lpstr>
      <vt:lpstr>Tomohiro Nishikado</vt:lpstr>
      <vt:lpstr>Space Invaders</vt:lpstr>
      <vt:lpstr>Space Vaders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Hvala Vam  na pažnji!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Vaders</dc:title>
  <dc:creator>Ivach Nalliah</dc:creator>
  <cp:lastModifiedBy>Ivach Nalliah</cp:lastModifiedBy>
  <cp:revision>3</cp:revision>
  <dcterms:created xsi:type="dcterms:W3CDTF">2021-04-12T09:39:00Z</dcterms:created>
  <dcterms:modified xsi:type="dcterms:W3CDTF">2021-04-12T09:59:30Z</dcterms:modified>
</cp:coreProperties>
</file>

<file path=docProps/thumbnail.jpeg>
</file>